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1"/>
    <p:restoredTop sz="93061"/>
  </p:normalViewPr>
  <p:slideViewPr>
    <p:cSldViewPr snapToGrid="0">
      <p:cViewPr varScale="1">
        <p:scale>
          <a:sx n="119" d="100"/>
          <a:sy n="119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B2EB2-B875-684F-B72B-A75208A2B297}" type="datetimeFigureOut">
              <a:rPr lang="es-CO" smtClean="0"/>
              <a:t>2/04/24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8E96B-1A80-8645-B4A6-200F36DDCB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6579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8E96B-1A80-8645-B4A6-200F36DDCBB8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117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95613-CD69-FAE6-2892-769D4CE02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9FD9D8-57B9-F4C6-D2C7-C2FA42631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B87A72-650D-5BD7-3DF8-7A483C50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40565-D688-4936-ABF4-81C4335C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A018EE-A3CC-45C8-3059-2F4F5696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925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C691F-4405-FA88-DA38-590BCFF4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4B66458-057F-FD5F-07C3-BC6E1546F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E7D0C-E2DC-4F9C-D450-F5477809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DCF045-0F0B-159E-00DD-6D37C6402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D67319-1456-A93E-F876-5D21558D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630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662B63-0FF5-B028-F757-A40A1201E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C60E6F-D34B-B245-A11F-DD215B134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909DDE-86DF-64EB-B788-B13388F4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DCC027-AA90-B503-92CF-7E2E90347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6BD048-C968-D3ED-EEDC-F17958BB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999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5FAF4-2B86-5A01-F7B3-C11F405B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E1FB44-3A19-6493-A1AC-D946848AE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09B402-E083-6AD9-6A87-1DC755A36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847F11-69CD-BADA-41C6-E208F175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2F3BC5-7086-797C-03C6-A3EE1BEF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664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BA7166-5F14-5AAE-E859-A8DD6895A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38376A-517F-F82C-735D-52479816B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698B8-A0E1-0B27-5D8D-166A5CA8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0AA7D0-29C3-C860-3910-6E77D290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ABB93E-304A-73B4-D4B0-E2BD628D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5222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5C067-5D50-3948-B96F-9B36D09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98285-8D3B-782C-82AE-01D8B12DF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3C6EB4-A01E-E587-C123-4D4321D54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41865A-96CC-EA2C-0CC2-E03609EB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B434E5-2C3E-0BE9-F5DB-51CA3FAF9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5E1788-1576-F9E3-FCAE-163F6FF4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862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0F37D-132D-68B5-8F03-C57DB454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79F2D0-51FC-BAD6-197B-B16E603D5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F99F14-78C2-1003-F86D-94824E530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822710-9AAC-E831-BEC9-62332081A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34A6CC9-D2FA-C967-9E06-35CF98C63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5B8917-3148-9434-7FA8-1F7A74BD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BF6AE1B-96C2-B2B7-0D3E-C36FC8F2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0F90435-86E7-2172-E0A0-02E8CF60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00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FF157-F368-25ED-E813-82AA251B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D69916-00F5-417D-DE51-BD25B6D0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F59B95-EFF9-1CF3-B68F-0E6EBBDC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CA2157-440A-A179-59D3-8B37865C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21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722AADD-03A2-A203-0E10-25BD3CE15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EB1619-CB12-A67C-2A78-8377E478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446375-2BAB-875E-9D0C-EB00DFD2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569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50684-D65F-C376-367F-627318D5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A4572F-7308-1EF1-A025-D0400F84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7FB17E-8F04-25CB-1794-3415AD5B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C3809E-6BAE-DBAD-96C9-2240E385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DB68C5-668C-FC2B-9144-CBD0D962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2CE211-35BB-1064-6D56-7AF618CF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964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EE7B5-9AEC-85E0-14CC-3C89097C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FF4F76-BAE6-3EF3-4C3B-024E0E9F5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5760E3-E50B-B83D-65EF-C0B328BBF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A19523-5310-B560-E0CB-86CB065D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A02105-CF45-CCE3-4F75-2795B50B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6077F8-B29C-2597-3689-0AD23769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497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8804FC-6A28-67EB-5A44-0A0490331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BA6763-81CE-40D6-CE7A-A383CEE63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1185DF-C7E3-E71B-2036-5D55E9FBD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A25B2-01F3-744C-B61F-D37BDE0A4E52}" type="datetimeFigureOut">
              <a:rPr lang="es-CO" smtClean="0"/>
              <a:t>2/04/24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98D9D7-A5C8-CB36-794C-CED9C649E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3A2CA5-4399-CB11-A2C0-88D47C31F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428545-782B-D441-91A8-ED5458EEAA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203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3357DC6-6FAD-499A-C082-F61DB0394672}"/>
              </a:ext>
            </a:extLst>
          </p:cNvPr>
          <p:cNvSpPr txBox="1"/>
          <p:nvPr/>
        </p:nvSpPr>
        <p:spPr>
          <a:xfrm>
            <a:off x="0" y="-69485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/>
              <a:t>0.017776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4EF685-E9C2-F4A4-EC4E-957D0BA9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234" y="3173233"/>
            <a:ext cx="1135118" cy="84062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7572C05-AE42-5A15-D0F3-EEAAF950F39C}"/>
              </a:ext>
            </a:extLst>
          </p:cNvPr>
          <p:cNvSpPr txBox="1"/>
          <p:nvPr/>
        </p:nvSpPr>
        <p:spPr>
          <a:xfrm>
            <a:off x="7695803" y="4210414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26 de marzo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56E475A-9E32-D164-A342-012332C19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352" y="4546128"/>
            <a:ext cx="1154907" cy="85346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BA9349D-9CD1-D457-C07B-172B80E54F05}"/>
              </a:ext>
            </a:extLst>
          </p:cNvPr>
          <p:cNvSpPr txBox="1"/>
          <p:nvPr/>
        </p:nvSpPr>
        <p:spPr>
          <a:xfrm>
            <a:off x="967419" y="390525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 de marzo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749435A-BE72-D431-C9A9-002950E2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94" y="621741"/>
            <a:ext cx="1270886" cy="93813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CD524E2-6A82-85AC-49F9-A5731C91CE9E}"/>
              </a:ext>
            </a:extLst>
          </p:cNvPr>
          <p:cNvSpPr txBox="1"/>
          <p:nvPr/>
        </p:nvSpPr>
        <p:spPr>
          <a:xfrm>
            <a:off x="2790964" y="406290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 de marzo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3C531C1-3C09-5021-45E2-59640FBB7AC1}"/>
              </a:ext>
            </a:extLst>
          </p:cNvPr>
          <p:cNvSpPr txBox="1"/>
          <p:nvPr/>
        </p:nvSpPr>
        <p:spPr>
          <a:xfrm>
            <a:off x="4330730" y="464097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3de marzo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43B491-3F28-81FE-EE5A-260EDF85CED5}"/>
              </a:ext>
            </a:extLst>
          </p:cNvPr>
          <p:cNvSpPr txBox="1"/>
          <p:nvPr/>
        </p:nvSpPr>
        <p:spPr>
          <a:xfrm>
            <a:off x="6070192" y="390525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4 de marzo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86CACF-EF22-7EEE-5E14-EA9C311A0800}"/>
              </a:ext>
            </a:extLst>
          </p:cNvPr>
          <p:cNvSpPr txBox="1"/>
          <p:nvPr/>
        </p:nvSpPr>
        <p:spPr>
          <a:xfrm>
            <a:off x="7546897" y="406291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5 de marzo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F7E78E2-D61C-6603-7173-EBEEE75EE52B}"/>
              </a:ext>
            </a:extLst>
          </p:cNvPr>
          <p:cNvSpPr txBox="1"/>
          <p:nvPr/>
        </p:nvSpPr>
        <p:spPr>
          <a:xfrm>
            <a:off x="9210540" y="285750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6 de marzo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ABCB9B-908D-7BB3-082B-65F7A425C255}"/>
              </a:ext>
            </a:extLst>
          </p:cNvPr>
          <p:cNvSpPr txBox="1"/>
          <p:nvPr/>
        </p:nvSpPr>
        <p:spPr>
          <a:xfrm>
            <a:off x="11013065" y="301515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7 de marzo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9AD8F2C-F3ED-876D-42A8-833EBB1A6276}"/>
              </a:ext>
            </a:extLst>
          </p:cNvPr>
          <p:cNvSpPr txBox="1"/>
          <p:nvPr/>
        </p:nvSpPr>
        <p:spPr>
          <a:xfrm>
            <a:off x="982753" y="1696757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8 de marzo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9369C58-1E60-0570-4248-EF3CB2512B0E}"/>
              </a:ext>
            </a:extLst>
          </p:cNvPr>
          <p:cNvSpPr txBox="1"/>
          <p:nvPr/>
        </p:nvSpPr>
        <p:spPr>
          <a:xfrm>
            <a:off x="2806298" y="1712522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9 de marzo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0FC3B0A-58B8-E715-05F7-1752BC0A65F8}"/>
              </a:ext>
            </a:extLst>
          </p:cNvPr>
          <p:cNvSpPr txBox="1"/>
          <p:nvPr/>
        </p:nvSpPr>
        <p:spPr>
          <a:xfrm>
            <a:off x="4556270" y="1665226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10 de marzo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6562F35-71B3-CDA5-4CAA-05CC837C5AB8}"/>
              </a:ext>
            </a:extLst>
          </p:cNvPr>
          <p:cNvSpPr txBox="1"/>
          <p:nvPr/>
        </p:nvSpPr>
        <p:spPr>
          <a:xfrm>
            <a:off x="6075015" y="1691502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11 de marzo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5F79AB-B7B8-226C-9DA7-AF82756D6124}"/>
              </a:ext>
            </a:extLst>
          </p:cNvPr>
          <p:cNvSpPr txBox="1"/>
          <p:nvPr/>
        </p:nvSpPr>
        <p:spPr>
          <a:xfrm>
            <a:off x="7384070" y="1653251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12  de marzo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55066C4-61E7-E360-481B-41C8876C7C30}"/>
              </a:ext>
            </a:extLst>
          </p:cNvPr>
          <p:cNvSpPr txBox="1"/>
          <p:nvPr/>
        </p:nvSpPr>
        <p:spPr>
          <a:xfrm>
            <a:off x="9197104" y="1690037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13  de marzo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34B51F6-D369-FE74-3777-6531514CD44A}"/>
              </a:ext>
            </a:extLst>
          </p:cNvPr>
          <p:cNvSpPr txBox="1"/>
          <p:nvPr/>
        </p:nvSpPr>
        <p:spPr>
          <a:xfrm>
            <a:off x="10936567" y="1684781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14 de marzo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3BBE3194-F106-1574-2279-69BF62738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325" y="613942"/>
            <a:ext cx="1290143" cy="94977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45B943B-A8A5-5572-317C-AB8A82672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409" y="624452"/>
            <a:ext cx="1187177" cy="88286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77441530-8715-356C-A0E6-A1E82AC90149}"/>
              </a:ext>
            </a:extLst>
          </p:cNvPr>
          <p:cNvSpPr txBox="1"/>
          <p:nvPr/>
        </p:nvSpPr>
        <p:spPr>
          <a:xfrm>
            <a:off x="941575" y="2974483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15 de marzo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8CF6D73-A1E5-EA4D-01B9-0EBED0084057}"/>
              </a:ext>
            </a:extLst>
          </p:cNvPr>
          <p:cNvSpPr txBox="1"/>
          <p:nvPr/>
        </p:nvSpPr>
        <p:spPr>
          <a:xfrm>
            <a:off x="2775630" y="2990248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16 de marzo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25C547A-8ACA-75AD-EBF9-A62EDD22BCDE}"/>
              </a:ext>
            </a:extLst>
          </p:cNvPr>
          <p:cNvSpPr txBox="1"/>
          <p:nvPr/>
        </p:nvSpPr>
        <p:spPr>
          <a:xfrm>
            <a:off x="4515092" y="2942952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17 de marzo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C111829-2616-6C17-806D-2A1371606CEE}"/>
              </a:ext>
            </a:extLst>
          </p:cNvPr>
          <p:cNvSpPr txBox="1"/>
          <p:nvPr/>
        </p:nvSpPr>
        <p:spPr>
          <a:xfrm>
            <a:off x="6033837" y="2969228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18  de marzo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F6D3C71-44BF-30EF-D301-2626FEEC3377}"/>
              </a:ext>
            </a:extLst>
          </p:cNvPr>
          <p:cNvSpPr txBox="1"/>
          <p:nvPr/>
        </p:nvSpPr>
        <p:spPr>
          <a:xfrm>
            <a:off x="7657686" y="2953462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19   de marzo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2F7A55B-4D6E-D9CE-A829-932544F9BB67}"/>
              </a:ext>
            </a:extLst>
          </p:cNvPr>
          <p:cNvSpPr txBox="1"/>
          <p:nvPr/>
        </p:nvSpPr>
        <p:spPr>
          <a:xfrm>
            <a:off x="9227288" y="2925699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20  de marzo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C9A0E93-3C83-554E-6403-63A7C731BDF3}"/>
              </a:ext>
            </a:extLst>
          </p:cNvPr>
          <p:cNvSpPr txBox="1"/>
          <p:nvPr/>
        </p:nvSpPr>
        <p:spPr>
          <a:xfrm>
            <a:off x="11210183" y="2984992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21  de marzo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76575131-8F9A-ABAC-4780-EEC47FDA5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4449" y="535113"/>
            <a:ext cx="1258613" cy="89443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FA811CCD-B919-8B62-BBF4-1994C8B6F5D9}"/>
              </a:ext>
            </a:extLst>
          </p:cNvPr>
          <p:cNvSpPr txBox="1"/>
          <p:nvPr/>
        </p:nvSpPr>
        <p:spPr>
          <a:xfrm>
            <a:off x="814933" y="4294636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22 de marzo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AD5B944-A8F3-37DD-54D5-3CA7CD2737A9}"/>
              </a:ext>
            </a:extLst>
          </p:cNvPr>
          <p:cNvSpPr txBox="1"/>
          <p:nvPr/>
        </p:nvSpPr>
        <p:spPr>
          <a:xfrm>
            <a:off x="2648988" y="4310401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23 de marzo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A76A743-0531-F3E7-2015-D2E969EB35C9}"/>
              </a:ext>
            </a:extLst>
          </p:cNvPr>
          <p:cNvSpPr txBox="1"/>
          <p:nvPr/>
        </p:nvSpPr>
        <p:spPr>
          <a:xfrm>
            <a:off x="4388450" y="4263105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24 de marzo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C54A991-1F6D-42F1-B7F8-4A6294976CCF}"/>
              </a:ext>
            </a:extLst>
          </p:cNvPr>
          <p:cNvSpPr txBox="1"/>
          <p:nvPr/>
        </p:nvSpPr>
        <p:spPr>
          <a:xfrm>
            <a:off x="5907195" y="4289381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25  de marzo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653A7BA-1EB3-D525-C0D9-47CF8F11F801}"/>
              </a:ext>
            </a:extLst>
          </p:cNvPr>
          <p:cNvSpPr txBox="1"/>
          <p:nvPr/>
        </p:nvSpPr>
        <p:spPr>
          <a:xfrm>
            <a:off x="9270506" y="4236829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27  de marzo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FC14EA1-0023-B176-2BB5-4ECB9F6866C8}"/>
              </a:ext>
            </a:extLst>
          </p:cNvPr>
          <p:cNvSpPr txBox="1"/>
          <p:nvPr/>
        </p:nvSpPr>
        <p:spPr>
          <a:xfrm>
            <a:off x="11009969" y="4231573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28 de marzo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3BC675B8-F016-354F-4F8E-95B179864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5385" y="587666"/>
            <a:ext cx="1193422" cy="883878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5BCCF773-E584-2913-82DE-ECF2EE3E751E}"/>
              </a:ext>
            </a:extLst>
          </p:cNvPr>
          <p:cNvSpPr txBox="1"/>
          <p:nvPr/>
        </p:nvSpPr>
        <p:spPr>
          <a:xfrm>
            <a:off x="806939" y="5582941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29 de marzo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42669F2-747A-C19F-4ADF-94766A3B4C8B}"/>
              </a:ext>
            </a:extLst>
          </p:cNvPr>
          <p:cNvSpPr txBox="1"/>
          <p:nvPr/>
        </p:nvSpPr>
        <p:spPr>
          <a:xfrm>
            <a:off x="2609280" y="5529994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30 de marzo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39D9E68-500E-3E87-F0C8-511A4235125A}"/>
              </a:ext>
            </a:extLst>
          </p:cNvPr>
          <p:cNvSpPr txBox="1"/>
          <p:nvPr/>
        </p:nvSpPr>
        <p:spPr>
          <a:xfrm>
            <a:off x="4380456" y="5551410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31 de marzo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27F87CC-966A-5E93-FFA9-B3C1A4354CEA}"/>
              </a:ext>
            </a:extLst>
          </p:cNvPr>
          <p:cNvSpPr txBox="1"/>
          <p:nvPr/>
        </p:nvSpPr>
        <p:spPr>
          <a:xfrm>
            <a:off x="7798276" y="542554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TP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C9303DC-0C08-28A8-35BB-DA173E803ECA}"/>
              </a:ext>
            </a:extLst>
          </p:cNvPr>
          <p:cNvSpPr txBox="1"/>
          <p:nvPr/>
        </p:nvSpPr>
        <p:spPr>
          <a:xfrm>
            <a:off x="1144363" y="147696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55011234-6C7D-48DA-6B17-DCFB6F709A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9588" y="540526"/>
            <a:ext cx="1153496" cy="857303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0C8CDC0D-F07D-3752-0FAC-B1502021B116}"/>
              </a:ext>
            </a:extLst>
          </p:cNvPr>
          <p:cNvSpPr txBox="1"/>
          <p:nvPr/>
        </p:nvSpPr>
        <p:spPr>
          <a:xfrm>
            <a:off x="2953441" y="146799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0269224-D7B1-48BF-F487-A898E4DB910D}"/>
              </a:ext>
            </a:extLst>
          </p:cNvPr>
          <p:cNvSpPr txBox="1"/>
          <p:nvPr/>
        </p:nvSpPr>
        <p:spPr>
          <a:xfrm>
            <a:off x="4491784" y="141421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E7C00CE-2B52-E10B-7A5A-7877825C5C1D}"/>
              </a:ext>
            </a:extLst>
          </p:cNvPr>
          <p:cNvSpPr txBox="1"/>
          <p:nvPr/>
        </p:nvSpPr>
        <p:spPr>
          <a:xfrm>
            <a:off x="6085056" y="134866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78F7C38-BFF7-58E4-20B2-041B15FA26B1}"/>
              </a:ext>
            </a:extLst>
          </p:cNvPr>
          <p:cNvSpPr txBox="1"/>
          <p:nvPr/>
        </p:nvSpPr>
        <p:spPr>
          <a:xfrm>
            <a:off x="7556409" y="1373603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FP-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1A18EA9A-10B1-D836-077A-9F74D61B52FB}"/>
              </a:ext>
            </a:extLst>
          </p:cNvPr>
          <p:cNvSpPr txBox="1"/>
          <p:nvPr/>
        </p:nvSpPr>
        <p:spPr>
          <a:xfrm>
            <a:off x="9192744" y="129726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C3DAB81-C006-9798-6127-DAD7F52D3D1E}"/>
              </a:ext>
            </a:extLst>
          </p:cNvPr>
          <p:cNvSpPr txBox="1"/>
          <p:nvPr/>
        </p:nvSpPr>
        <p:spPr>
          <a:xfrm>
            <a:off x="7801429" y="39341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</a:t>
            </a: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AAD07EF2-56A4-BB80-D4EA-1D9185CC05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66875" y="567368"/>
            <a:ext cx="1192876" cy="887945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9E9797C3-7C7D-6F05-F10D-D63330BD2324}"/>
              </a:ext>
            </a:extLst>
          </p:cNvPr>
          <p:cNvSpPr txBox="1"/>
          <p:nvPr/>
        </p:nvSpPr>
        <p:spPr>
          <a:xfrm>
            <a:off x="10983568" y="1353996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FP-</a:t>
            </a:r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08E580E4-5C25-2926-CD83-CF00D10B3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815" y="1873492"/>
            <a:ext cx="1253837" cy="931932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292C2967-B8BF-C1A4-0FDA-2DF5B30F73A2}"/>
              </a:ext>
            </a:extLst>
          </p:cNvPr>
          <p:cNvSpPr txBox="1"/>
          <p:nvPr/>
        </p:nvSpPr>
        <p:spPr>
          <a:xfrm>
            <a:off x="1138814" y="2705903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3E6324B3-14BB-1B6A-8EAB-625FDDDCE6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9904" y="1881360"/>
            <a:ext cx="1205732" cy="892852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9245647A-A7DC-8F10-7174-5A493E0015AE}"/>
              </a:ext>
            </a:extLst>
          </p:cNvPr>
          <p:cNvSpPr txBox="1"/>
          <p:nvPr/>
        </p:nvSpPr>
        <p:spPr>
          <a:xfrm>
            <a:off x="2842696" y="270840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C37B64E6-1493-5C32-65B9-2398194AE4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8984" y="1841667"/>
            <a:ext cx="1297898" cy="959048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6FD89DC7-51E0-9BD0-8F11-793056FBC1D5}"/>
              </a:ext>
            </a:extLst>
          </p:cNvPr>
          <p:cNvSpPr txBox="1"/>
          <p:nvPr/>
        </p:nvSpPr>
        <p:spPr>
          <a:xfrm>
            <a:off x="4621529" y="269590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1B233B1A-80D1-E32E-61BC-9FC99DB46D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80427" y="1866793"/>
            <a:ext cx="1282908" cy="958589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540401F4-D38C-31D6-289E-6813154B5B24}"/>
              </a:ext>
            </a:extLst>
          </p:cNvPr>
          <p:cNvSpPr txBox="1"/>
          <p:nvPr/>
        </p:nvSpPr>
        <p:spPr>
          <a:xfrm>
            <a:off x="6257956" y="2720892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6B9303FB-C4D4-F86E-AFB2-F0854933A0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47172" y="1832831"/>
            <a:ext cx="1350364" cy="999953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A39A36E0-F432-C7CE-50CF-F34B842350CD}"/>
              </a:ext>
            </a:extLst>
          </p:cNvPr>
          <p:cNvSpPr txBox="1"/>
          <p:nvPr/>
        </p:nvSpPr>
        <p:spPr>
          <a:xfrm>
            <a:off x="7701314" y="2747233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FP-</a:t>
            </a: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20793156-45C3-C46F-6B82-A18DD07F53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48738" y="1844736"/>
            <a:ext cx="1276350" cy="955741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288DCDDC-D868-7385-2FA2-53F6762C1B74}"/>
              </a:ext>
            </a:extLst>
          </p:cNvPr>
          <p:cNvSpPr txBox="1"/>
          <p:nvPr/>
        </p:nvSpPr>
        <p:spPr>
          <a:xfrm>
            <a:off x="9371364" y="2718658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FP-</a:t>
            </a: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7BDA3C77-F0A9-E943-8DE9-64CD397157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60504" y="1858735"/>
            <a:ext cx="1230548" cy="918028"/>
          </a:xfrm>
          <a:prstGeom prst="rect">
            <a:avLst/>
          </a:prstGeom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013BF29F-8B78-1540-0EC7-D8F5E5957844}"/>
              </a:ext>
            </a:extLst>
          </p:cNvPr>
          <p:cNvSpPr txBox="1"/>
          <p:nvPr/>
        </p:nvSpPr>
        <p:spPr>
          <a:xfrm>
            <a:off x="10971564" y="2740430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FP-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DD9D1218-F80F-28F0-B9D3-0059632D2D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084" y="3169668"/>
            <a:ext cx="1227587" cy="897758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5E1DB7E3-A6E7-CAFB-C166-D27CC10F5B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04433" y="3225021"/>
            <a:ext cx="1200606" cy="896631"/>
          </a:xfrm>
          <a:prstGeom prst="rect">
            <a:avLst/>
          </a:prstGeom>
        </p:spPr>
      </p:pic>
      <p:sp>
        <p:nvSpPr>
          <p:cNvPr id="74" name="CuadroTexto 73">
            <a:extLst>
              <a:ext uri="{FF2B5EF4-FFF2-40B4-BE49-F238E27FC236}">
                <a16:creationId xmlns:a16="http://schemas.microsoft.com/office/drawing/2014/main" id="{32272925-FAA1-D044-133A-EE85EF811533}"/>
              </a:ext>
            </a:extLst>
          </p:cNvPr>
          <p:cNvSpPr txBox="1"/>
          <p:nvPr/>
        </p:nvSpPr>
        <p:spPr>
          <a:xfrm>
            <a:off x="1067601" y="3967691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FP-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5A069227-EC77-1442-E15B-3D0B082069C5}"/>
              </a:ext>
            </a:extLst>
          </p:cNvPr>
          <p:cNvSpPr txBox="1"/>
          <p:nvPr/>
        </p:nvSpPr>
        <p:spPr>
          <a:xfrm>
            <a:off x="2818608" y="4008383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76" name="Imagen 75">
            <a:extLst>
              <a:ext uri="{FF2B5EF4-FFF2-40B4-BE49-F238E27FC236}">
                <a16:creationId xmlns:a16="http://schemas.microsoft.com/office/drawing/2014/main" id="{C89507A2-066F-0280-1804-07653C442A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41218" y="3163407"/>
            <a:ext cx="1194492" cy="878247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51666485-E926-E3AD-5D92-EB7C16EE9FBF}"/>
              </a:ext>
            </a:extLst>
          </p:cNvPr>
          <p:cNvSpPr txBox="1"/>
          <p:nvPr/>
        </p:nvSpPr>
        <p:spPr>
          <a:xfrm>
            <a:off x="4552518" y="395950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AC9BD712-D14D-229E-D66A-3B32EAE8065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51482" y="3192775"/>
            <a:ext cx="1194758" cy="891327"/>
          </a:xfrm>
          <a:prstGeom prst="rect">
            <a:avLst/>
          </a:prstGeom>
        </p:spPr>
      </p:pic>
      <p:sp>
        <p:nvSpPr>
          <p:cNvPr id="79" name="CuadroTexto 78">
            <a:extLst>
              <a:ext uri="{FF2B5EF4-FFF2-40B4-BE49-F238E27FC236}">
                <a16:creationId xmlns:a16="http://schemas.microsoft.com/office/drawing/2014/main" id="{B1E72C43-F1D9-86E9-7390-C8AD7E4780DA}"/>
              </a:ext>
            </a:extLst>
          </p:cNvPr>
          <p:cNvSpPr txBox="1"/>
          <p:nvPr/>
        </p:nvSpPr>
        <p:spPr>
          <a:xfrm>
            <a:off x="6174438" y="3967691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FP-</a:t>
            </a: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F87143DA-6CA2-73E4-F6D0-6F2079F84D5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14502" y="3105388"/>
            <a:ext cx="1195222" cy="890260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F0D5F2B1-251D-B322-2265-75C0F265D039}"/>
              </a:ext>
            </a:extLst>
          </p:cNvPr>
          <p:cNvSpPr txBox="1"/>
          <p:nvPr/>
        </p:nvSpPr>
        <p:spPr>
          <a:xfrm>
            <a:off x="9299550" y="3902533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FP-</a:t>
            </a: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EE95CFCD-A673-0249-5E31-CE3BF56165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18063" y="3169373"/>
            <a:ext cx="1132978" cy="849279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F22BDBA6-283B-69BB-687D-6AB733EEB86C}"/>
              </a:ext>
            </a:extLst>
          </p:cNvPr>
          <p:cNvSpPr txBox="1"/>
          <p:nvPr/>
        </p:nvSpPr>
        <p:spPr>
          <a:xfrm>
            <a:off x="11231867" y="390253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</a:t>
            </a:r>
          </a:p>
        </p:txBody>
      </p:sp>
      <p:pic>
        <p:nvPicPr>
          <p:cNvPr id="84" name="Imagen 83">
            <a:extLst>
              <a:ext uri="{FF2B5EF4-FFF2-40B4-BE49-F238E27FC236}">
                <a16:creationId xmlns:a16="http://schemas.microsoft.com/office/drawing/2014/main" id="{95A4265E-C02D-309E-FF38-4F7C2529451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8124" y="4455486"/>
            <a:ext cx="1246517" cy="930386"/>
          </a:xfrm>
          <a:prstGeom prst="rect">
            <a:avLst/>
          </a:prstGeom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D0486371-049F-958C-AC41-C430459A8AAC}"/>
              </a:ext>
            </a:extLst>
          </p:cNvPr>
          <p:cNvSpPr txBox="1"/>
          <p:nvPr/>
        </p:nvSpPr>
        <p:spPr>
          <a:xfrm>
            <a:off x="961209" y="5289330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FP-</a:t>
            </a:r>
          </a:p>
        </p:txBody>
      </p:sp>
      <p:pic>
        <p:nvPicPr>
          <p:cNvPr id="86" name="Imagen 85">
            <a:extLst>
              <a:ext uri="{FF2B5EF4-FFF2-40B4-BE49-F238E27FC236}">
                <a16:creationId xmlns:a16="http://schemas.microsoft.com/office/drawing/2014/main" id="{FE11A440-6994-C664-C18D-A078BC01D72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29672" y="4499819"/>
            <a:ext cx="1142999" cy="847678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CCC2C3D4-00B2-849D-0148-20002D2D4352}"/>
              </a:ext>
            </a:extLst>
          </p:cNvPr>
          <p:cNvSpPr txBox="1"/>
          <p:nvPr/>
        </p:nvSpPr>
        <p:spPr>
          <a:xfrm>
            <a:off x="2740971" y="5295516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89" name="Rectángulo redondeado 88">
            <a:extLst>
              <a:ext uri="{FF2B5EF4-FFF2-40B4-BE49-F238E27FC236}">
                <a16:creationId xmlns:a16="http://schemas.microsoft.com/office/drawing/2014/main" id="{A771E92D-5FA9-EE26-E50D-3DD0DAA0F90B}"/>
              </a:ext>
            </a:extLst>
          </p:cNvPr>
          <p:cNvSpPr/>
          <p:nvPr/>
        </p:nvSpPr>
        <p:spPr>
          <a:xfrm>
            <a:off x="7233788" y="4404683"/>
            <a:ext cx="1570008" cy="1362974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0" name="Imagen 89">
            <a:extLst>
              <a:ext uri="{FF2B5EF4-FFF2-40B4-BE49-F238E27FC236}">
                <a16:creationId xmlns:a16="http://schemas.microsoft.com/office/drawing/2014/main" id="{2A25EA80-1AA9-2C02-69D4-295929367CB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26201" y="4448942"/>
            <a:ext cx="1206260" cy="894529"/>
          </a:xfrm>
          <a:prstGeom prst="rect">
            <a:avLst/>
          </a:prstGeom>
        </p:spPr>
      </p:pic>
      <p:sp>
        <p:nvSpPr>
          <p:cNvPr id="91" name="CuadroTexto 90">
            <a:extLst>
              <a:ext uri="{FF2B5EF4-FFF2-40B4-BE49-F238E27FC236}">
                <a16:creationId xmlns:a16="http://schemas.microsoft.com/office/drawing/2014/main" id="{593CD6EA-8E7E-CADC-AC3E-13220DF604B8}"/>
              </a:ext>
            </a:extLst>
          </p:cNvPr>
          <p:cNvSpPr txBox="1"/>
          <p:nvPr/>
        </p:nvSpPr>
        <p:spPr>
          <a:xfrm>
            <a:off x="4451877" y="527538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92" name="Rectángulo redondeado 91">
            <a:extLst>
              <a:ext uri="{FF2B5EF4-FFF2-40B4-BE49-F238E27FC236}">
                <a16:creationId xmlns:a16="http://schemas.microsoft.com/office/drawing/2014/main" id="{F9783273-5A44-79AC-D07D-DA7C76808C7D}"/>
              </a:ext>
            </a:extLst>
          </p:cNvPr>
          <p:cNvSpPr/>
          <p:nvPr/>
        </p:nvSpPr>
        <p:spPr>
          <a:xfrm>
            <a:off x="4159908" y="390525"/>
            <a:ext cx="1291088" cy="5716438"/>
          </a:xfrm>
          <a:prstGeom prst="roundRect">
            <a:avLst/>
          </a:prstGeom>
          <a:solidFill>
            <a:schemeClr val="bg1">
              <a:lumMod val="85000"/>
              <a:alpha val="54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7492E53F-259D-1435-40ED-175AEACC76E0}"/>
              </a:ext>
            </a:extLst>
          </p:cNvPr>
          <p:cNvSpPr txBox="1"/>
          <p:nvPr/>
        </p:nvSpPr>
        <p:spPr>
          <a:xfrm>
            <a:off x="4581525" y="2857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D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0C9A914C-AF3F-B949-2B9E-07F74F0C05AF}"/>
              </a:ext>
            </a:extLst>
          </p:cNvPr>
          <p:cNvSpPr txBox="1"/>
          <p:nvPr/>
        </p:nvSpPr>
        <p:spPr>
          <a:xfrm>
            <a:off x="6267450" y="28575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L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E94F7ECE-7ACD-CD04-AECE-6C2CE649BF26}"/>
              </a:ext>
            </a:extLst>
          </p:cNvPr>
          <p:cNvSpPr txBox="1"/>
          <p:nvPr/>
        </p:nvSpPr>
        <p:spPr>
          <a:xfrm>
            <a:off x="7667625" y="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M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BA885644-CA19-D9FA-B30C-FDC581A05ECF}"/>
              </a:ext>
            </a:extLst>
          </p:cNvPr>
          <p:cNvSpPr txBox="1"/>
          <p:nvPr/>
        </p:nvSpPr>
        <p:spPr>
          <a:xfrm>
            <a:off x="9286875" y="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M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B001D3F2-0D78-4AE6-9F8C-22A2D0A7DE4D}"/>
              </a:ext>
            </a:extLst>
          </p:cNvPr>
          <p:cNvSpPr txBox="1"/>
          <p:nvPr/>
        </p:nvSpPr>
        <p:spPr>
          <a:xfrm>
            <a:off x="11077575" y="-3810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J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A11FBBB-D102-A594-9B57-C8CA909313A8}"/>
              </a:ext>
            </a:extLst>
          </p:cNvPr>
          <p:cNvSpPr txBox="1"/>
          <p:nvPr/>
        </p:nvSpPr>
        <p:spPr>
          <a:xfrm>
            <a:off x="1238250" y="476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V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8A85268E-0F10-78F4-E42E-DDE894565040}"/>
              </a:ext>
            </a:extLst>
          </p:cNvPr>
          <p:cNvSpPr txBox="1"/>
          <p:nvPr/>
        </p:nvSpPr>
        <p:spPr>
          <a:xfrm>
            <a:off x="2914650" y="3810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S</a:t>
            </a:r>
          </a:p>
        </p:txBody>
      </p:sp>
      <p:pic>
        <p:nvPicPr>
          <p:cNvPr id="100" name="Imagen 99">
            <a:extLst>
              <a:ext uri="{FF2B5EF4-FFF2-40B4-BE49-F238E27FC236}">
                <a16:creationId xmlns:a16="http://schemas.microsoft.com/office/drawing/2014/main" id="{C10F943A-654C-3AE9-09C0-9806373A478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591175" y="4512241"/>
            <a:ext cx="1257300" cy="918950"/>
          </a:xfrm>
          <a:prstGeom prst="rect">
            <a:avLst/>
          </a:prstGeom>
        </p:spPr>
      </p:pic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CEA04B3-4EF8-1BED-DA89-D9D0A0115D14}"/>
              </a:ext>
            </a:extLst>
          </p:cNvPr>
          <p:cNvSpPr txBox="1"/>
          <p:nvPr/>
        </p:nvSpPr>
        <p:spPr>
          <a:xfrm>
            <a:off x="6029779" y="54200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</a:t>
            </a:r>
          </a:p>
        </p:txBody>
      </p:sp>
      <p:pic>
        <p:nvPicPr>
          <p:cNvPr id="102" name="Imagen 101">
            <a:extLst>
              <a:ext uri="{FF2B5EF4-FFF2-40B4-BE49-F238E27FC236}">
                <a16:creationId xmlns:a16="http://schemas.microsoft.com/office/drawing/2014/main" id="{CD5D69BD-3616-7AF1-461B-9917919AF38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82075" y="4533686"/>
            <a:ext cx="1162050" cy="857615"/>
          </a:xfrm>
          <a:prstGeom prst="rect">
            <a:avLst/>
          </a:prstGeom>
        </p:spPr>
      </p:pic>
      <p:sp>
        <p:nvSpPr>
          <p:cNvPr id="103" name="CuadroTexto 102">
            <a:extLst>
              <a:ext uri="{FF2B5EF4-FFF2-40B4-BE49-F238E27FC236}">
                <a16:creationId xmlns:a16="http://schemas.microsoft.com/office/drawing/2014/main" id="{24A2B976-7C7C-6DD5-686A-80E3804F2C51}"/>
              </a:ext>
            </a:extLst>
          </p:cNvPr>
          <p:cNvSpPr txBox="1"/>
          <p:nvPr/>
        </p:nvSpPr>
        <p:spPr>
          <a:xfrm>
            <a:off x="9375750" y="538208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</a:t>
            </a:r>
          </a:p>
        </p:txBody>
      </p:sp>
      <p:pic>
        <p:nvPicPr>
          <p:cNvPr id="104" name="Imagen 103">
            <a:extLst>
              <a:ext uri="{FF2B5EF4-FFF2-40B4-BE49-F238E27FC236}">
                <a16:creationId xmlns:a16="http://schemas.microsoft.com/office/drawing/2014/main" id="{2C3D3623-6575-93C2-7A17-604124A3850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69880" y="4367125"/>
            <a:ext cx="1493520" cy="1108789"/>
          </a:xfrm>
          <a:prstGeom prst="rect">
            <a:avLst/>
          </a:prstGeom>
        </p:spPr>
      </p:pic>
      <p:sp>
        <p:nvSpPr>
          <p:cNvPr id="105" name="CuadroTexto 104">
            <a:extLst>
              <a:ext uri="{FF2B5EF4-FFF2-40B4-BE49-F238E27FC236}">
                <a16:creationId xmlns:a16="http://schemas.microsoft.com/office/drawing/2014/main" id="{13F791B5-4675-8901-F5AD-2C759998F73B}"/>
              </a:ext>
            </a:extLst>
          </p:cNvPr>
          <p:cNvSpPr txBox="1"/>
          <p:nvPr/>
        </p:nvSpPr>
        <p:spPr>
          <a:xfrm>
            <a:off x="11028076" y="5433612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106" name="Imagen 105">
            <a:extLst>
              <a:ext uri="{FF2B5EF4-FFF2-40B4-BE49-F238E27FC236}">
                <a16:creationId xmlns:a16="http://schemas.microsoft.com/office/drawing/2014/main" id="{DE575DD4-FE08-C5F1-C341-A8D3AC7512E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4360" y="5730240"/>
            <a:ext cx="1094892" cy="818972"/>
          </a:xfrm>
          <a:prstGeom prst="rect">
            <a:avLst/>
          </a:prstGeom>
        </p:spPr>
      </p:pic>
      <p:sp>
        <p:nvSpPr>
          <p:cNvPr id="107" name="CuadroTexto 106">
            <a:extLst>
              <a:ext uri="{FF2B5EF4-FFF2-40B4-BE49-F238E27FC236}">
                <a16:creationId xmlns:a16="http://schemas.microsoft.com/office/drawing/2014/main" id="{7CD54AF0-253F-FF86-C37C-243D7BB61E79}"/>
              </a:ext>
            </a:extLst>
          </p:cNvPr>
          <p:cNvSpPr txBox="1"/>
          <p:nvPr/>
        </p:nvSpPr>
        <p:spPr>
          <a:xfrm>
            <a:off x="927411" y="648866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108" name="Imagen 107">
            <a:extLst>
              <a:ext uri="{FF2B5EF4-FFF2-40B4-BE49-F238E27FC236}">
                <a16:creationId xmlns:a16="http://schemas.microsoft.com/office/drawing/2014/main" id="{A45FBF47-AAA5-58A6-A2BD-E8A156F0E43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281947" y="5715441"/>
            <a:ext cx="1249680" cy="900652"/>
          </a:xfrm>
          <a:prstGeom prst="rect">
            <a:avLst/>
          </a:prstGeom>
        </p:spPr>
      </p:pic>
      <p:sp>
        <p:nvSpPr>
          <p:cNvPr id="109" name="CuadroTexto 108">
            <a:extLst>
              <a:ext uri="{FF2B5EF4-FFF2-40B4-BE49-F238E27FC236}">
                <a16:creationId xmlns:a16="http://schemas.microsoft.com/office/drawing/2014/main" id="{A5491D5A-9E2D-2674-43ED-96BB93C9EC01}"/>
              </a:ext>
            </a:extLst>
          </p:cNvPr>
          <p:cNvSpPr txBox="1"/>
          <p:nvPr/>
        </p:nvSpPr>
        <p:spPr>
          <a:xfrm>
            <a:off x="2691904" y="6561785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17E6646A-96CA-8832-0ADA-EAC713C30CB9}"/>
              </a:ext>
            </a:extLst>
          </p:cNvPr>
          <p:cNvSpPr txBox="1"/>
          <p:nvPr/>
        </p:nvSpPr>
        <p:spPr>
          <a:xfrm>
            <a:off x="6250898" y="6396335"/>
            <a:ext cx="3765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TP: 1   TN: 10   FP:11   FN=0</a:t>
            </a:r>
          </a:p>
        </p:txBody>
      </p:sp>
    </p:spTree>
    <p:extLst>
      <p:ext uri="{BB962C8B-B14F-4D97-AF65-F5344CB8AC3E}">
        <p14:creationId xmlns:p14="http://schemas.microsoft.com/office/powerpoint/2010/main" val="158229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3357DC6-6FAD-499A-C082-F61DB0394672}"/>
              </a:ext>
            </a:extLst>
          </p:cNvPr>
          <p:cNvSpPr txBox="1"/>
          <p:nvPr/>
        </p:nvSpPr>
        <p:spPr>
          <a:xfrm>
            <a:off x="0" y="-69485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/>
              <a:t>0.017776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4EF685-E9C2-F4A4-EC4E-957D0BA9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234" y="3173233"/>
            <a:ext cx="1135118" cy="84062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7572C05-AE42-5A15-D0F3-EEAAF950F39C}"/>
              </a:ext>
            </a:extLst>
          </p:cNvPr>
          <p:cNvSpPr txBox="1"/>
          <p:nvPr/>
        </p:nvSpPr>
        <p:spPr>
          <a:xfrm>
            <a:off x="7695803" y="4210414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26 de marzo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56E475A-9E32-D164-A342-012332C19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352" y="4546128"/>
            <a:ext cx="1154907" cy="85346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BA9349D-9CD1-D457-C07B-172B80E54F05}"/>
              </a:ext>
            </a:extLst>
          </p:cNvPr>
          <p:cNvSpPr txBox="1"/>
          <p:nvPr/>
        </p:nvSpPr>
        <p:spPr>
          <a:xfrm>
            <a:off x="967419" y="390525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 de marzo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749435A-BE72-D431-C9A9-002950E20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94" y="621741"/>
            <a:ext cx="1270886" cy="93813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CD524E2-6A82-85AC-49F9-A5731C91CE9E}"/>
              </a:ext>
            </a:extLst>
          </p:cNvPr>
          <p:cNvSpPr txBox="1"/>
          <p:nvPr/>
        </p:nvSpPr>
        <p:spPr>
          <a:xfrm>
            <a:off x="2790964" y="406290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 de marzo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3C531C1-3C09-5021-45E2-59640FBB7AC1}"/>
              </a:ext>
            </a:extLst>
          </p:cNvPr>
          <p:cNvSpPr txBox="1"/>
          <p:nvPr/>
        </p:nvSpPr>
        <p:spPr>
          <a:xfrm>
            <a:off x="4330730" y="464097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3de marzo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43B491-3F28-81FE-EE5A-260EDF85CED5}"/>
              </a:ext>
            </a:extLst>
          </p:cNvPr>
          <p:cNvSpPr txBox="1"/>
          <p:nvPr/>
        </p:nvSpPr>
        <p:spPr>
          <a:xfrm>
            <a:off x="6070192" y="390525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4 de marzo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86CACF-EF22-7EEE-5E14-EA9C311A0800}"/>
              </a:ext>
            </a:extLst>
          </p:cNvPr>
          <p:cNvSpPr txBox="1"/>
          <p:nvPr/>
        </p:nvSpPr>
        <p:spPr>
          <a:xfrm>
            <a:off x="7546897" y="406291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5 de marzo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F7E78E2-D61C-6603-7173-EBEEE75EE52B}"/>
              </a:ext>
            </a:extLst>
          </p:cNvPr>
          <p:cNvSpPr txBox="1"/>
          <p:nvPr/>
        </p:nvSpPr>
        <p:spPr>
          <a:xfrm>
            <a:off x="9210540" y="285750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6 de marzo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ABCB9B-908D-7BB3-082B-65F7A425C255}"/>
              </a:ext>
            </a:extLst>
          </p:cNvPr>
          <p:cNvSpPr txBox="1"/>
          <p:nvPr/>
        </p:nvSpPr>
        <p:spPr>
          <a:xfrm>
            <a:off x="11013065" y="301515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7 de marzo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9AD8F2C-F3ED-876D-42A8-833EBB1A6276}"/>
              </a:ext>
            </a:extLst>
          </p:cNvPr>
          <p:cNvSpPr txBox="1"/>
          <p:nvPr/>
        </p:nvSpPr>
        <p:spPr>
          <a:xfrm>
            <a:off x="982753" y="1696757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8 de marzo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9369C58-1E60-0570-4248-EF3CB2512B0E}"/>
              </a:ext>
            </a:extLst>
          </p:cNvPr>
          <p:cNvSpPr txBox="1"/>
          <p:nvPr/>
        </p:nvSpPr>
        <p:spPr>
          <a:xfrm>
            <a:off x="2806298" y="1712522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9 de marzo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0FC3B0A-58B8-E715-05F7-1752BC0A65F8}"/>
              </a:ext>
            </a:extLst>
          </p:cNvPr>
          <p:cNvSpPr txBox="1"/>
          <p:nvPr/>
        </p:nvSpPr>
        <p:spPr>
          <a:xfrm>
            <a:off x="4556270" y="1665226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10 de marzo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6562F35-71B3-CDA5-4CAA-05CC837C5AB8}"/>
              </a:ext>
            </a:extLst>
          </p:cNvPr>
          <p:cNvSpPr txBox="1"/>
          <p:nvPr/>
        </p:nvSpPr>
        <p:spPr>
          <a:xfrm>
            <a:off x="6075015" y="1691502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11 de marzo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5F79AB-B7B8-226C-9DA7-AF82756D6124}"/>
              </a:ext>
            </a:extLst>
          </p:cNvPr>
          <p:cNvSpPr txBox="1"/>
          <p:nvPr/>
        </p:nvSpPr>
        <p:spPr>
          <a:xfrm>
            <a:off x="7384070" y="1653251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12  de marzo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55066C4-61E7-E360-481B-41C8876C7C30}"/>
              </a:ext>
            </a:extLst>
          </p:cNvPr>
          <p:cNvSpPr txBox="1"/>
          <p:nvPr/>
        </p:nvSpPr>
        <p:spPr>
          <a:xfrm>
            <a:off x="9197104" y="1690037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13  de marzo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34B51F6-D369-FE74-3777-6531514CD44A}"/>
              </a:ext>
            </a:extLst>
          </p:cNvPr>
          <p:cNvSpPr txBox="1"/>
          <p:nvPr/>
        </p:nvSpPr>
        <p:spPr>
          <a:xfrm>
            <a:off x="10936567" y="1684781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14 de marzo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3BBE3194-F106-1574-2279-69BF62738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325" y="613942"/>
            <a:ext cx="1290143" cy="94977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45B943B-A8A5-5572-317C-AB8A82672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409" y="624452"/>
            <a:ext cx="1187177" cy="88286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77441530-8715-356C-A0E6-A1E82AC90149}"/>
              </a:ext>
            </a:extLst>
          </p:cNvPr>
          <p:cNvSpPr txBox="1"/>
          <p:nvPr/>
        </p:nvSpPr>
        <p:spPr>
          <a:xfrm>
            <a:off x="941575" y="2974483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15 de marzo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8CF6D73-A1E5-EA4D-01B9-0EBED0084057}"/>
              </a:ext>
            </a:extLst>
          </p:cNvPr>
          <p:cNvSpPr txBox="1"/>
          <p:nvPr/>
        </p:nvSpPr>
        <p:spPr>
          <a:xfrm>
            <a:off x="2775630" y="2990248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16 de marzo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25C547A-8ACA-75AD-EBF9-A62EDD22BCDE}"/>
              </a:ext>
            </a:extLst>
          </p:cNvPr>
          <p:cNvSpPr txBox="1"/>
          <p:nvPr/>
        </p:nvSpPr>
        <p:spPr>
          <a:xfrm>
            <a:off x="4515092" y="2942952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17 de marzo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C111829-2616-6C17-806D-2A1371606CEE}"/>
              </a:ext>
            </a:extLst>
          </p:cNvPr>
          <p:cNvSpPr txBox="1"/>
          <p:nvPr/>
        </p:nvSpPr>
        <p:spPr>
          <a:xfrm>
            <a:off x="6033837" y="2969228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18  de marzo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F6D3C71-44BF-30EF-D301-2626FEEC3377}"/>
              </a:ext>
            </a:extLst>
          </p:cNvPr>
          <p:cNvSpPr txBox="1"/>
          <p:nvPr/>
        </p:nvSpPr>
        <p:spPr>
          <a:xfrm>
            <a:off x="7657686" y="2953462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19   de marzo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2F7A55B-4D6E-D9CE-A829-932544F9BB67}"/>
              </a:ext>
            </a:extLst>
          </p:cNvPr>
          <p:cNvSpPr txBox="1"/>
          <p:nvPr/>
        </p:nvSpPr>
        <p:spPr>
          <a:xfrm>
            <a:off x="9227288" y="2925699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20  de marzo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C9A0E93-3C83-554E-6403-63A7C731BDF3}"/>
              </a:ext>
            </a:extLst>
          </p:cNvPr>
          <p:cNvSpPr txBox="1"/>
          <p:nvPr/>
        </p:nvSpPr>
        <p:spPr>
          <a:xfrm>
            <a:off x="11210183" y="2984992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21  de marzo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76575131-8F9A-ABAC-4780-EEC47FDA5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4449" y="535113"/>
            <a:ext cx="1258613" cy="89443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FA811CCD-B919-8B62-BBF4-1994C8B6F5D9}"/>
              </a:ext>
            </a:extLst>
          </p:cNvPr>
          <p:cNvSpPr txBox="1"/>
          <p:nvPr/>
        </p:nvSpPr>
        <p:spPr>
          <a:xfrm>
            <a:off x="814933" y="4294636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22 de marzo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AD5B944-A8F3-37DD-54D5-3CA7CD2737A9}"/>
              </a:ext>
            </a:extLst>
          </p:cNvPr>
          <p:cNvSpPr txBox="1"/>
          <p:nvPr/>
        </p:nvSpPr>
        <p:spPr>
          <a:xfrm>
            <a:off x="2648988" y="4310401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23 de marzo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A76A743-0531-F3E7-2015-D2E969EB35C9}"/>
              </a:ext>
            </a:extLst>
          </p:cNvPr>
          <p:cNvSpPr txBox="1"/>
          <p:nvPr/>
        </p:nvSpPr>
        <p:spPr>
          <a:xfrm>
            <a:off x="4388450" y="4263105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24 de marzo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C54A991-1F6D-42F1-B7F8-4A6294976CCF}"/>
              </a:ext>
            </a:extLst>
          </p:cNvPr>
          <p:cNvSpPr txBox="1"/>
          <p:nvPr/>
        </p:nvSpPr>
        <p:spPr>
          <a:xfrm>
            <a:off x="5907195" y="4289381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25  de marzo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653A7BA-1EB3-D525-C0D9-47CF8F11F801}"/>
              </a:ext>
            </a:extLst>
          </p:cNvPr>
          <p:cNvSpPr txBox="1"/>
          <p:nvPr/>
        </p:nvSpPr>
        <p:spPr>
          <a:xfrm>
            <a:off x="9270506" y="4236829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27  de marzo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FC14EA1-0023-B176-2BB5-4ECB9F6866C8}"/>
              </a:ext>
            </a:extLst>
          </p:cNvPr>
          <p:cNvSpPr txBox="1"/>
          <p:nvPr/>
        </p:nvSpPr>
        <p:spPr>
          <a:xfrm>
            <a:off x="11009969" y="4231573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28 de marzo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3BC675B8-F016-354F-4F8E-95B179864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5385" y="587666"/>
            <a:ext cx="1193422" cy="883878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5BCCF773-E584-2913-82DE-ECF2EE3E751E}"/>
              </a:ext>
            </a:extLst>
          </p:cNvPr>
          <p:cNvSpPr txBox="1"/>
          <p:nvPr/>
        </p:nvSpPr>
        <p:spPr>
          <a:xfrm>
            <a:off x="806939" y="5582941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29 de marzo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42669F2-747A-C19F-4ADF-94766A3B4C8B}"/>
              </a:ext>
            </a:extLst>
          </p:cNvPr>
          <p:cNvSpPr txBox="1"/>
          <p:nvPr/>
        </p:nvSpPr>
        <p:spPr>
          <a:xfrm>
            <a:off x="2609280" y="5529994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30 de marzo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39D9E68-500E-3E87-F0C8-511A4235125A}"/>
              </a:ext>
            </a:extLst>
          </p:cNvPr>
          <p:cNvSpPr txBox="1"/>
          <p:nvPr/>
        </p:nvSpPr>
        <p:spPr>
          <a:xfrm>
            <a:off x="4380456" y="5551410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31 de marzo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27F87CC-966A-5E93-FFA9-B3C1A4354CEA}"/>
              </a:ext>
            </a:extLst>
          </p:cNvPr>
          <p:cNvSpPr txBox="1"/>
          <p:nvPr/>
        </p:nvSpPr>
        <p:spPr>
          <a:xfrm>
            <a:off x="7798276" y="542554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TP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C9303DC-0C08-28A8-35BB-DA173E803ECA}"/>
              </a:ext>
            </a:extLst>
          </p:cNvPr>
          <p:cNvSpPr txBox="1"/>
          <p:nvPr/>
        </p:nvSpPr>
        <p:spPr>
          <a:xfrm>
            <a:off x="1144363" y="147696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55011234-6C7D-48DA-6B17-DCFB6F709A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9588" y="540526"/>
            <a:ext cx="1153496" cy="857303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0C8CDC0D-F07D-3752-0FAC-B1502021B116}"/>
              </a:ext>
            </a:extLst>
          </p:cNvPr>
          <p:cNvSpPr txBox="1"/>
          <p:nvPr/>
        </p:nvSpPr>
        <p:spPr>
          <a:xfrm>
            <a:off x="2953441" y="146799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0269224-D7B1-48BF-F487-A898E4DB910D}"/>
              </a:ext>
            </a:extLst>
          </p:cNvPr>
          <p:cNvSpPr txBox="1"/>
          <p:nvPr/>
        </p:nvSpPr>
        <p:spPr>
          <a:xfrm>
            <a:off x="4491784" y="141421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E7C00CE-2B52-E10B-7A5A-7877825C5C1D}"/>
              </a:ext>
            </a:extLst>
          </p:cNvPr>
          <p:cNvSpPr txBox="1"/>
          <p:nvPr/>
        </p:nvSpPr>
        <p:spPr>
          <a:xfrm>
            <a:off x="6085056" y="134866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78F7C38-BFF7-58E4-20B2-041B15FA26B1}"/>
              </a:ext>
            </a:extLst>
          </p:cNvPr>
          <p:cNvSpPr txBox="1"/>
          <p:nvPr/>
        </p:nvSpPr>
        <p:spPr>
          <a:xfrm>
            <a:off x="7556409" y="1373603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FP-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1A18EA9A-10B1-D836-077A-9F74D61B52FB}"/>
              </a:ext>
            </a:extLst>
          </p:cNvPr>
          <p:cNvSpPr txBox="1"/>
          <p:nvPr/>
        </p:nvSpPr>
        <p:spPr>
          <a:xfrm>
            <a:off x="9192744" y="129726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C3DAB81-C006-9798-6127-DAD7F52D3D1E}"/>
              </a:ext>
            </a:extLst>
          </p:cNvPr>
          <p:cNvSpPr txBox="1"/>
          <p:nvPr/>
        </p:nvSpPr>
        <p:spPr>
          <a:xfrm>
            <a:off x="7801429" y="39341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</a:t>
            </a: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AAD07EF2-56A4-BB80-D4EA-1D9185CC0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6875" y="567368"/>
            <a:ext cx="1192876" cy="887945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9E9797C3-7C7D-6F05-F10D-D63330BD2324}"/>
              </a:ext>
            </a:extLst>
          </p:cNvPr>
          <p:cNvSpPr txBox="1"/>
          <p:nvPr/>
        </p:nvSpPr>
        <p:spPr>
          <a:xfrm>
            <a:off x="10983568" y="1353996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FP-</a:t>
            </a:r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08E580E4-5C25-2926-CD83-CF00D10B38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815" y="1873492"/>
            <a:ext cx="1253837" cy="931932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292C2967-B8BF-C1A4-0FDA-2DF5B30F73A2}"/>
              </a:ext>
            </a:extLst>
          </p:cNvPr>
          <p:cNvSpPr txBox="1"/>
          <p:nvPr/>
        </p:nvSpPr>
        <p:spPr>
          <a:xfrm>
            <a:off x="1138814" y="2705903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3E6324B3-14BB-1B6A-8EAB-625FDDDCE6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9904" y="1881360"/>
            <a:ext cx="1205732" cy="892852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9245647A-A7DC-8F10-7174-5A493E0015AE}"/>
              </a:ext>
            </a:extLst>
          </p:cNvPr>
          <p:cNvSpPr txBox="1"/>
          <p:nvPr/>
        </p:nvSpPr>
        <p:spPr>
          <a:xfrm>
            <a:off x="2842696" y="270840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C37B64E6-1493-5C32-65B9-2398194AE4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984" y="1841667"/>
            <a:ext cx="1297898" cy="959048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6FD89DC7-51E0-9BD0-8F11-793056FBC1D5}"/>
              </a:ext>
            </a:extLst>
          </p:cNvPr>
          <p:cNvSpPr txBox="1"/>
          <p:nvPr/>
        </p:nvSpPr>
        <p:spPr>
          <a:xfrm>
            <a:off x="4621529" y="269590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1B233B1A-80D1-E32E-61BC-9FC99DB46D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0427" y="1866793"/>
            <a:ext cx="1282908" cy="958589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540401F4-D38C-31D6-289E-6813154B5B24}"/>
              </a:ext>
            </a:extLst>
          </p:cNvPr>
          <p:cNvSpPr txBox="1"/>
          <p:nvPr/>
        </p:nvSpPr>
        <p:spPr>
          <a:xfrm>
            <a:off x="6257956" y="2720892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6B9303FB-C4D4-F86E-AFB2-F0854933A0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47172" y="1832831"/>
            <a:ext cx="1350364" cy="999953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A39A36E0-F432-C7CE-50CF-F34B842350CD}"/>
              </a:ext>
            </a:extLst>
          </p:cNvPr>
          <p:cNvSpPr txBox="1"/>
          <p:nvPr/>
        </p:nvSpPr>
        <p:spPr>
          <a:xfrm>
            <a:off x="7701314" y="2747233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FP-</a:t>
            </a: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20793156-45C3-C46F-6B82-A18DD07F53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738" y="1844736"/>
            <a:ext cx="1276350" cy="955741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288DCDDC-D868-7385-2FA2-53F6762C1B74}"/>
              </a:ext>
            </a:extLst>
          </p:cNvPr>
          <p:cNvSpPr txBox="1"/>
          <p:nvPr/>
        </p:nvSpPr>
        <p:spPr>
          <a:xfrm>
            <a:off x="9371364" y="2718658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FP-</a:t>
            </a: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7BDA3C77-F0A9-E943-8DE9-64CD397157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60504" y="1858735"/>
            <a:ext cx="1230548" cy="918028"/>
          </a:xfrm>
          <a:prstGeom prst="rect">
            <a:avLst/>
          </a:prstGeom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013BF29F-8B78-1540-0EC7-D8F5E5957844}"/>
              </a:ext>
            </a:extLst>
          </p:cNvPr>
          <p:cNvSpPr txBox="1"/>
          <p:nvPr/>
        </p:nvSpPr>
        <p:spPr>
          <a:xfrm>
            <a:off x="10971564" y="2740430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FP-</a:t>
            </a: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DD9D1218-F80F-28F0-B9D3-0059632D2D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1084" y="3169668"/>
            <a:ext cx="1227587" cy="897758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5E1DB7E3-A6E7-CAFB-C166-D27CC10F5B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04433" y="3225021"/>
            <a:ext cx="1200606" cy="896631"/>
          </a:xfrm>
          <a:prstGeom prst="rect">
            <a:avLst/>
          </a:prstGeom>
        </p:spPr>
      </p:pic>
      <p:sp>
        <p:nvSpPr>
          <p:cNvPr id="74" name="CuadroTexto 73">
            <a:extLst>
              <a:ext uri="{FF2B5EF4-FFF2-40B4-BE49-F238E27FC236}">
                <a16:creationId xmlns:a16="http://schemas.microsoft.com/office/drawing/2014/main" id="{32272925-FAA1-D044-133A-EE85EF811533}"/>
              </a:ext>
            </a:extLst>
          </p:cNvPr>
          <p:cNvSpPr txBox="1"/>
          <p:nvPr/>
        </p:nvSpPr>
        <p:spPr>
          <a:xfrm>
            <a:off x="1067601" y="3967691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FP-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5A069227-EC77-1442-E15B-3D0B082069C5}"/>
              </a:ext>
            </a:extLst>
          </p:cNvPr>
          <p:cNvSpPr txBox="1"/>
          <p:nvPr/>
        </p:nvSpPr>
        <p:spPr>
          <a:xfrm>
            <a:off x="2818608" y="4008383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76" name="Imagen 75">
            <a:extLst>
              <a:ext uri="{FF2B5EF4-FFF2-40B4-BE49-F238E27FC236}">
                <a16:creationId xmlns:a16="http://schemas.microsoft.com/office/drawing/2014/main" id="{C89507A2-066F-0280-1804-07653C442A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41218" y="3163407"/>
            <a:ext cx="1194492" cy="878247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51666485-E926-E3AD-5D92-EB7C16EE9FBF}"/>
              </a:ext>
            </a:extLst>
          </p:cNvPr>
          <p:cNvSpPr txBox="1"/>
          <p:nvPr/>
        </p:nvSpPr>
        <p:spPr>
          <a:xfrm>
            <a:off x="4552518" y="395950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AC9BD712-D14D-229E-D66A-3B32EAE8065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51482" y="3192775"/>
            <a:ext cx="1194758" cy="891327"/>
          </a:xfrm>
          <a:prstGeom prst="rect">
            <a:avLst/>
          </a:prstGeom>
        </p:spPr>
      </p:pic>
      <p:sp>
        <p:nvSpPr>
          <p:cNvPr id="79" name="CuadroTexto 78">
            <a:extLst>
              <a:ext uri="{FF2B5EF4-FFF2-40B4-BE49-F238E27FC236}">
                <a16:creationId xmlns:a16="http://schemas.microsoft.com/office/drawing/2014/main" id="{B1E72C43-F1D9-86E9-7390-C8AD7E4780DA}"/>
              </a:ext>
            </a:extLst>
          </p:cNvPr>
          <p:cNvSpPr txBox="1"/>
          <p:nvPr/>
        </p:nvSpPr>
        <p:spPr>
          <a:xfrm>
            <a:off x="6174438" y="3967691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FP-</a:t>
            </a: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F87143DA-6CA2-73E4-F6D0-6F2079F84D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14502" y="3105388"/>
            <a:ext cx="1195222" cy="890260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F0D5F2B1-251D-B322-2265-75C0F265D039}"/>
              </a:ext>
            </a:extLst>
          </p:cNvPr>
          <p:cNvSpPr txBox="1"/>
          <p:nvPr/>
        </p:nvSpPr>
        <p:spPr>
          <a:xfrm>
            <a:off x="9299550" y="3902533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FP-</a:t>
            </a: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EE95CFCD-A673-0249-5E31-CE3BF56165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818063" y="3169373"/>
            <a:ext cx="1132978" cy="849279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F22BDBA6-283B-69BB-687D-6AB733EEB86C}"/>
              </a:ext>
            </a:extLst>
          </p:cNvPr>
          <p:cNvSpPr txBox="1"/>
          <p:nvPr/>
        </p:nvSpPr>
        <p:spPr>
          <a:xfrm>
            <a:off x="11231867" y="390253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</a:t>
            </a:r>
          </a:p>
        </p:txBody>
      </p:sp>
      <p:pic>
        <p:nvPicPr>
          <p:cNvPr id="84" name="Imagen 83">
            <a:extLst>
              <a:ext uri="{FF2B5EF4-FFF2-40B4-BE49-F238E27FC236}">
                <a16:creationId xmlns:a16="http://schemas.microsoft.com/office/drawing/2014/main" id="{95A4265E-C02D-309E-FF38-4F7C2529451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8124" y="4455486"/>
            <a:ext cx="1246517" cy="930386"/>
          </a:xfrm>
          <a:prstGeom prst="rect">
            <a:avLst/>
          </a:prstGeom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D0486371-049F-958C-AC41-C430459A8AAC}"/>
              </a:ext>
            </a:extLst>
          </p:cNvPr>
          <p:cNvSpPr txBox="1"/>
          <p:nvPr/>
        </p:nvSpPr>
        <p:spPr>
          <a:xfrm>
            <a:off x="961209" y="5289330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FP-</a:t>
            </a:r>
          </a:p>
        </p:txBody>
      </p:sp>
      <p:pic>
        <p:nvPicPr>
          <p:cNvPr id="86" name="Imagen 85">
            <a:extLst>
              <a:ext uri="{FF2B5EF4-FFF2-40B4-BE49-F238E27FC236}">
                <a16:creationId xmlns:a16="http://schemas.microsoft.com/office/drawing/2014/main" id="{FE11A440-6994-C664-C18D-A078BC01D72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29672" y="4499819"/>
            <a:ext cx="1142999" cy="847678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CCC2C3D4-00B2-849D-0148-20002D2D4352}"/>
              </a:ext>
            </a:extLst>
          </p:cNvPr>
          <p:cNvSpPr txBox="1"/>
          <p:nvPr/>
        </p:nvSpPr>
        <p:spPr>
          <a:xfrm>
            <a:off x="2740971" y="5295516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89" name="Rectángulo redondeado 88">
            <a:extLst>
              <a:ext uri="{FF2B5EF4-FFF2-40B4-BE49-F238E27FC236}">
                <a16:creationId xmlns:a16="http://schemas.microsoft.com/office/drawing/2014/main" id="{A771E92D-5FA9-EE26-E50D-3DD0DAA0F90B}"/>
              </a:ext>
            </a:extLst>
          </p:cNvPr>
          <p:cNvSpPr/>
          <p:nvPr/>
        </p:nvSpPr>
        <p:spPr>
          <a:xfrm>
            <a:off x="7233788" y="4404683"/>
            <a:ext cx="1570008" cy="1362974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0" name="Imagen 89">
            <a:extLst>
              <a:ext uri="{FF2B5EF4-FFF2-40B4-BE49-F238E27FC236}">
                <a16:creationId xmlns:a16="http://schemas.microsoft.com/office/drawing/2014/main" id="{2A25EA80-1AA9-2C02-69D4-295929367CB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26201" y="4448942"/>
            <a:ext cx="1206260" cy="894529"/>
          </a:xfrm>
          <a:prstGeom prst="rect">
            <a:avLst/>
          </a:prstGeom>
        </p:spPr>
      </p:pic>
      <p:sp>
        <p:nvSpPr>
          <p:cNvPr id="91" name="CuadroTexto 90">
            <a:extLst>
              <a:ext uri="{FF2B5EF4-FFF2-40B4-BE49-F238E27FC236}">
                <a16:creationId xmlns:a16="http://schemas.microsoft.com/office/drawing/2014/main" id="{593CD6EA-8E7E-CADC-AC3E-13220DF604B8}"/>
              </a:ext>
            </a:extLst>
          </p:cNvPr>
          <p:cNvSpPr txBox="1"/>
          <p:nvPr/>
        </p:nvSpPr>
        <p:spPr>
          <a:xfrm>
            <a:off x="4451877" y="527538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92" name="Rectángulo redondeado 91">
            <a:extLst>
              <a:ext uri="{FF2B5EF4-FFF2-40B4-BE49-F238E27FC236}">
                <a16:creationId xmlns:a16="http://schemas.microsoft.com/office/drawing/2014/main" id="{F9783273-5A44-79AC-D07D-DA7C76808C7D}"/>
              </a:ext>
            </a:extLst>
          </p:cNvPr>
          <p:cNvSpPr/>
          <p:nvPr/>
        </p:nvSpPr>
        <p:spPr>
          <a:xfrm>
            <a:off x="4159908" y="390525"/>
            <a:ext cx="1291088" cy="5716438"/>
          </a:xfrm>
          <a:prstGeom prst="roundRect">
            <a:avLst/>
          </a:prstGeom>
          <a:solidFill>
            <a:schemeClr val="bg1">
              <a:lumMod val="85000"/>
              <a:alpha val="54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7492E53F-259D-1435-40ED-175AEACC76E0}"/>
              </a:ext>
            </a:extLst>
          </p:cNvPr>
          <p:cNvSpPr txBox="1"/>
          <p:nvPr/>
        </p:nvSpPr>
        <p:spPr>
          <a:xfrm>
            <a:off x="4581525" y="2857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D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0C9A914C-AF3F-B949-2B9E-07F74F0C05AF}"/>
              </a:ext>
            </a:extLst>
          </p:cNvPr>
          <p:cNvSpPr txBox="1"/>
          <p:nvPr/>
        </p:nvSpPr>
        <p:spPr>
          <a:xfrm>
            <a:off x="6267450" y="28575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L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E94F7ECE-7ACD-CD04-AECE-6C2CE649BF26}"/>
              </a:ext>
            </a:extLst>
          </p:cNvPr>
          <p:cNvSpPr txBox="1"/>
          <p:nvPr/>
        </p:nvSpPr>
        <p:spPr>
          <a:xfrm>
            <a:off x="7667625" y="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M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BA885644-CA19-D9FA-B30C-FDC581A05ECF}"/>
              </a:ext>
            </a:extLst>
          </p:cNvPr>
          <p:cNvSpPr txBox="1"/>
          <p:nvPr/>
        </p:nvSpPr>
        <p:spPr>
          <a:xfrm>
            <a:off x="9286875" y="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M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B001D3F2-0D78-4AE6-9F8C-22A2D0A7DE4D}"/>
              </a:ext>
            </a:extLst>
          </p:cNvPr>
          <p:cNvSpPr txBox="1"/>
          <p:nvPr/>
        </p:nvSpPr>
        <p:spPr>
          <a:xfrm>
            <a:off x="11077575" y="-3810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J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A11FBBB-D102-A594-9B57-C8CA909313A8}"/>
              </a:ext>
            </a:extLst>
          </p:cNvPr>
          <p:cNvSpPr txBox="1"/>
          <p:nvPr/>
        </p:nvSpPr>
        <p:spPr>
          <a:xfrm>
            <a:off x="1238250" y="476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V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8A85268E-0F10-78F4-E42E-DDE894565040}"/>
              </a:ext>
            </a:extLst>
          </p:cNvPr>
          <p:cNvSpPr txBox="1"/>
          <p:nvPr/>
        </p:nvSpPr>
        <p:spPr>
          <a:xfrm>
            <a:off x="2914650" y="3810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S</a:t>
            </a:r>
          </a:p>
        </p:txBody>
      </p:sp>
      <p:pic>
        <p:nvPicPr>
          <p:cNvPr id="100" name="Imagen 99">
            <a:extLst>
              <a:ext uri="{FF2B5EF4-FFF2-40B4-BE49-F238E27FC236}">
                <a16:creationId xmlns:a16="http://schemas.microsoft.com/office/drawing/2014/main" id="{C10F943A-654C-3AE9-09C0-9806373A478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91175" y="4512241"/>
            <a:ext cx="1257300" cy="918950"/>
          </a:xfrm>
          <a:prstGeom prst="rect">
            <a:avLst/>
          </a:prstGeom>
        </p:spPr>
      </p:pic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CEA04B3-4EF8-1BED-DA89-D9D0A0115D14}"/>
              </a:ext>
            </a:extLst>
          </p:cNvPr>
          <p:cNvSpPr txBox="1"/>
          <p:nvPr/>
        </p:nvSpPr>
        <p:spPr>
          <a:xfrm>
            <a:off x="6029779" y="542006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</a:t>
            </a:r>
          </a:p>
        </p:txBody>
      </p:sp>
      <p:pic>
        <p:nvPicPr>
          <p:cNvPr id="102" name="Imagen 101">
            <a:extLst>
              <a:ext uri="{FF2B5EF4-FFF2-40B4-BE49-F238E27FC236}">
                <a16:creationId xmlns:a16="http://schemas.microsoft.com/office/drawing/2014/main" id="{CD5D69BD-3616-7AF1-461B-9917919AF38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82075" y="4533686"/>
            <a:ext cx="1162050" cy="857615"/>
          </a:xfrm>
          <a:prstGeom prst="rect">
            <a:avLst/>
          </a:prstGeom>
        </p:spPr>
      </p:pic>
      <p:sp>
        <p:nvSpPr>
          <p:cNvPr id="103" name="CuadroTexto 102">
            <a:extLst>
              <a:ext uri="{FF2B5EF4-FFF2-40B4-BE49-F238E27FC236}">
                <a16:creationId xmlns:a16="http://schemas.microsoft.com/office/drawing/2014/main" id="{24A2B976-7C7C-6DD5-686A-80E3804F2C51}"/>
              </a:ext>
            </a:extLst>
          </p:cNvPr>
          <p:cNvSpPr txBox="1"/>
          <p:nvPr/>
        </p:nvSpPr>
        <p:spPr>
          <a:xfrm>
            <a:off x="9375750" y="538208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FP</a:t>
            </a:r>
          </a:p>
        </p:txBody>
      </p:sp>
      <p:pic>
        <p:nvPicPr>
          <p:cNvPr id="104" name="Imagen 103">
            <a:extLst>
              <a:ext uri="{FF2B5EF4-FFF2-40B4-BE49-F238E27FC236}">
                <a16:creationId xmlns:a16="http://schemas.microsoft.com/office/drawing/2014/main" id="{2C3D3623-6575-93C2-7A17-604124A3850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469880" y="4367125"/>
            <a:ext cx="1493520" cy="1108789"/>
          </a:xfrm>
          <a:prstGeom prst="rect">
            <a:avLst/>
          </a:prstGeom>
        </p:spPr>
      </p:pic>
      <p:sp>
        <p:nvSpPr>
          <p:cNvPr id="105" name="CuadroTexto 104">
            <a:extLst>
              <a:ext uri="{FF2B5EF4-FFF2-40B4-BE49-F238E27FC236}">
                <a16:creationId xmlns:a16="http://schemas.microsoft.com/office/drawing/2014/main" id="{13F791B5-4675-8901-F5AD-2C759998F73B}"/>
              </a:ext>
            </a:extLst>
          </p:cNvPr>
          <p:cNvSpPr txBox="1"/>
          <p:nvPr/>
        </p:nvSpPr>
        <p:spPr>
          <a:xfrm>
            <a:off x="11028076" y="5433612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106" name="Imagen 105">
            <a:extLst>
              <a:ext uri="{FF2B5EF4-FFF2-40B4-BE49-F238E27FC236}">
                <a16:creationId xmlns:a16="http://schemas.microsoft.com/office/drawing/2014/main" id="{DE575DD4-FE08-C5F1-C341-A8D3AC7512E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60" y="5730240"/>
            <a:ext cx="1094892" cy="818972"/>
          </a:xfrm>
          <a:prstGeom prst="rect">
            <a:avLst/>
          </a:prstGeom>
        </p:spPr>
      </p:pic>
      <p:sp>
        <p:nvSpPr>
          <p:cNvPr id="107" name="CuadroTexto 106">
            <a:extLst>
              <a:ext uri="{FF2B5EF4-FFF2-40B4-BE49-F238E27FC236}">
                <a16:creationId xmlns:a16="http://schemas.microsoft.com/office/drawing/2014/main" id="{7CD54AF0-253F-FF86-C37C-243D7BB61E79}"/>
              </a:ext>
            </a:extLst>
          </p:cNvPr>
          <p:cNvSpPr txBox="1"/>
          <p:nvPr/>
        </p:nvSpPr>
        <p:spPr>
          <a:xfrm>
            <a:off x="927411" y="648866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pic>
        <p:nvPicPr>
          <p:cNvPr id="108" name="Imagen 107">
            <a:extLst>
              <a:ext uri="{FF2B5EF4-FFF2-40B4-BE49-F238E27FC236}">
                <a16:creationId xmlns:a16="http://schemas.microsoft.com/office/drawing/2014/main" id="{A45FBF47-AAA5-58A6-A2BD-E8A156F0E43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81947" y="5715441"/>
            <a:ext cx="1249680" cy="900652"/>
          </a:xfrm>
          <a:prstGeom prst="rect">
            <a:avLst/>
          </a:prstGeom>
        </p:spPr>
      </p:pic>
      <p:sp>
        <p:nvSpPr>
          <p:cNvPr id="109" name="CuadroTexto 108">
            <a:extLst>
              <a:ext uri="{FF2B5EF4-FFF2-40B4-BE49-F238E27FC236}">
                <a16:creationId xmlns:a16="http://schemas.microsoft.com/office/drawing/2014/main" id="{A5491D5A-9E2D-2674-43ED-96BB93C9EC01}"/>
              </a:ext>
            </a:extLst>
          </p:cNvPr>
          <p:cNvSpPr txBox="1"/>
          <p:nvPr/>
        </p:nvSpPr>
        <p:spPr>
          <a:xfrm>
            <a:off x="2691904" y="6561785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</a:rPr>
              <a:t>TN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DE9F1E-B253-C485-F935-69C9B6B0393B}"/>
              </a:ext>
            </a:extLst>
          </p:cNvPr>
          <p:cNvSpPr txBox="1"/>
          <p:nvPr/>
        </p:nvSpPr>
        <p:spPr>
          <a:xfrm>
            <a:off x="5778708" y="6321384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TP: 1   TN: 17   FP:4  FN=0</a:t>
            </a:r>
          </a:p>
        </p:txBody>
      </p:sp>
    </p:spTree>
    <p:extLst>
      <p:ext uri="{BB962C8B-B14F-4D97-AF65-F5344CB8AC3E}">
        <p14:creationId xmlns:p14="http://schemas.microsoft.com/office/powerpoint/2010/main" val="86064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775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285</Words>
  <Application>Microsoft Macintosh PowerPoint</Application>
  <PresentationFormat>Panorámica</PresentationFormat>
  <Paragraphs>141</Paragraphs>
  <Slides>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jaime reinoso</dc:creator>
  <cp:lastModifiedBy>jaime reinoso</cp:lastModifiedBy>
  <cp:revision>19</cp:revision>
  <dcterms:created xsi:type="dcterms:W3CDTF">2024-04-02T15:51:48Z</dcterms:created>
  <dcterms:modified xsi:type="dcterms:W3CDTF">2024-04-02T20:02:22Z</dcterms:modified>
</cp:coreProperties>
</file>